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382" r:id="rId2"/>
    <p:sldId id="425" r:id="rId3"/>
    <p:sldId id="429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idelio (26.04.2022)" id="{183E22E4-0E1B-4659-A823-99D2DF02211B}">
          <p14:sldIdLst>
            <p14:sldId id="382"/>
            <p14:sldId id="425"/>
            <p14:sldId id="429"/>
          </p14:sldIdLst>
        </p14:section>
        <p14:section name="Default Section" id="{0223C6C4-206E-934D-B9F8-84AF579917BD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2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00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11/4/23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39FDA3C4-D6D7-8A36-D86A-6834CF14F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90" y="643466"/>
            <a:ext cx="4234009" cy="5571066"/>
          </a:xfrm>
          <a:prstGeom prst="rect">
            <a:avLst/>
          </a:prstGeom>
        </p:spPr>
      </p:pic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DF771545-BCD4-2210-A357-3A8B4A314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446671" y="1367705"/>
            <a:ext cx="5571066" cy="412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17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Person, Personen, Gruppe enthält.&#10;&#10;Automatisch generierte Beschreibung">
            <a:extLst>
              <a:ext uri="{FF2B5EF4-FFF2-40B4-BE49-F238E27FC236}">
                <a16:creationId xmlns:a16="http://schemas.microsoft.com/office/drawing/2014/main" id="{1D20678B-1ACA-CFA0-462D-116E3CEF73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5" r="890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5" name="Grafik 4" descr="Ein Bild, das drinnen, Decke, Personen, Gruppe enthält.&#10;&#10;Automatisch generierte Beschreibung">
            <a:extLst>
              <a:ext uri="{FF2B5EF4-FFF2-40B4-BE49-F238E27FC236}">
                <a16:creationId xmlns:a16="http://schemas.microsoft.com/office/drawing/2014/main" id="{F23FF55E-2252-DB53-C211-D726BE40E2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31" r="-2" b="-2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7" name="Grafik 6" descr="Ein Bild, das Person, Mann enthält.&#10;&#10;Automatisch generierte Beschreibung">
            <a:extLst>
              <a:ext uri="{FF2B5EF4-FFF2-40B4-BE49-F238E27FC236}">
                <a16:creationId xmlns:a16="http://schemas.microsoft.com/office/drawing/2014/main" id="{A034EC2E-0765-DFED-6BB3-5A34578AA1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9" r="24024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56929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drinnen, Regal, Fenster enthält.&#10;&#10;Automatisch generierte Beschreibung">
            <a:extLst>
              <a:ext uri="{FF2B5EF4-FFF2-40B4-BE49-F238E27FC236}">
                <a16:creationId xmlns:a16="http://schemas.microsoft.com/office/drawing/2014/main" id="{70647199-46CB-B9E9-DCCC-4E74215BE6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0" r="15458" b="1"/>
          <a:stretch/>
        </p:blipFill>
        <p:spPr>
          <a:xfrm>
            <a:off x="6333046" y="3506112"/>
            <a:ext cx="3572954" cy="3351888"/>
          </a:xfrm>
          <a:custGeom>
            <a:avLst/>
            <a:gdLst/>
            <a:ahLst/>
            <a:cxnLst/>
            <a:rect l="l" t="t" r="r" b="b"/>
            <a:pathLst>
              <a:path w="4397481" h="3351888">
                <a:moveTo>
                  <a:pt x="0" y="0"/>
                </a:moveTo>
                <a:lnTo>
                  <a:pt x="4397481" y="0"/>
                </a:lnTo>
                <a:lnTo>
                  <a:pt x="4397481" y="3351888"/>
                </a:lnTo>
                <a:lnTo>
                  <a:pt x="1552363" y="3351888"/>
                </a:lnTo>
                <a:close/>
              </a:path>
            </a:pathLst>
          </a:custGeom>
        </p:spPr>
      </p:pic>
      <p:pic>
        <p:nvPicPr>
          <p:cNvPr id="7" name="Grafik 6" descr="Ein Bild, das Baum, Person, sitzend, Fenster enthält.&#10;&#10;Automatisch generierte Beschreibung">
            <a:extLst>
              <a:ext uri="{FF2B5EF4-FFF2-40B4-BE49-F238E27FC236}">
                <a16:creationId xmlns:a16="http://schemas.microsoft.com/office/drawing/2014/main" id="{68A9CA83-8E27-F9B5-F8EC-03A47F8B74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9" r="21942"/>
          <a:stretch/>
        </p:blipFill>
        <p:spPr>
          <a:xfrm>
            <a:off x="20" y="10"/>
            <a:ext cx="7438168" cy="6863475"/>
          </a:xfrm>
          <a:custGeom>
            <a:avLst/>
            <a:gdLst/>
            <a:ahLst/>
            <a:cxnLst/>
            <a:rect l="l" t="t" r="r" b="b"/>
            <a:pathLst>
              <a:path w="9154693" h="6863485">
                <a:moveTo>
                  <a:pt x="0" y="0"/>
                </a:moveTo>
                <a:lnTo>
                  <a:pt x="5976000" y="0"/>
                </a:lnTo>
                <a:lnTo>
                  <a:pt x="9154693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3" name="Grafik 2" descr="Ein Bild, das Fenster, drinnen, Möbel enthält.&#10;&#10;Automatisch generierte Beschreibung">
            <a:extLst>
              <a:ext uri="{FF2B5EF4-FFF2-40B4-BE49-F238E27FC236}">
                <a16:creationId xmlns:a16="http://schemas.microsoft.com/office/drawing/2014/main" id="{D4B6E724-37D3-086A-6AC8-ACE4072C8A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" r="-3" b="-3"/>
          <a:stretch/>
        </p:blipFill>
        <p:spPr>
          <a:xfrm>
            <a:off x="5011653" y="10"/>
            <a:ext cx="4894347" cy="3346394"/>
          </a:xfrm>
          <a:custGeom>
            <a:avLst/>
            <a:gdLst/>
            <a:ahLst/>
            <a:cxnLst/>
            <a:rect l="l" t="t" r="r" b="b"/>
            <a:pathLst>
              <a:path w="6023811" h="3346404">
                <a:moveTo>
                  <a:pt x="0" y="0"/>
                </a:moveTo>
                <a:lnTo>
                  <a:pt x="6023811" y="0"/>
                </a:lnTo>
                <a:lnTo>
                  <a:pt x="6023811" y="3346404"/>
                </a:lnTo>
                <a:lnTo>
                  <a:pt x="1549824" y="334640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40955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Macintosh PowerPoint</Application>
  <PresentationFormat>A4 Paper (210x297 mm)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2023-06-11T09:33:33Z</cp:lastPrinted>
  <dcterms:created xsi:type="dcterms:W3CDTF">2022-11-07T20:45:57Z</dcterms:created>
  <dcterms:modified xsi:type="dcterms:W3CDTF">2023-11-04T11:27:38Z</dcterms:modified>
</cp:coreProperties>
</file>

<file path=docProps/thumbnail.jpeg>
</file>